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q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Rimay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Taytacha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/>
              <a:t>Diosmi Moisesta waqyarqan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Diospa kunkanta uyarispan, ¿imatan rikurqan?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sumaq uvas sacha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phuyuwan t’oqyaywan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ruphachkaq sacha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rakisqa mama qucha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ruphachkaq sacha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Gedeonwan 300 runankunawan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lang="q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Rimay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/>
              <a:t>Señor Diospa angelnin Gedeonman rikhurimuqtinmi nirqan: —Señor Diosmi qanwan kashan, atiyniyoq maqanakuq,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Diospa angelninmi Gedeonman rikhurimuspa nirqan: “Diosmi qanwan kashan, atiyniyoq maqanakuq”, nispa. Diosqa runtuwan, millmawanmi segurota qorqan.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Diospa waqyasqanta confiaspataq, Israel runakuna yupaychasqanku Baal llaqtata, altartapas thuñichirqan.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Gedeonta nirqan madián runakunata atipananpaq maqanakuq runakunata akllananpaq. Diospa yachachisqanman hinaqa 300 qharikunallan akllasqa karqanku.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huk sumaq planta qorqan paykunata atacananpaq. Diosqa trompetakunata, ch’usaq jarrakunata ima antorchayoqta saqerqan.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Tutataq Gedeonqa 300 runankunapiwan Diospa qosqan planta hunt’arqanku. Madián runakunawan maqanakuspankum atiparqaku.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Gedeonqa 300 soldadonkunawanmi askha madianitakunawan maqanakurqanku Diospa kamachisqanta kasukuspalla.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Kawsayniypi gananaypaq pakasqa kaqqa Diosta kasukuymi.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Payqa Tukuy-atiyniyoq Diosmi, payqa 300 runakunallawanmi askha enemigo tropakunata atipanman.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¿Mayqentaq mana Gedeonpaq 300 soldadonkunapaqwan enemigonkuta atipanankupaqchu karqa?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jarrakuna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antorchakuna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espadakuna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Diosqa qhawaq ripusqanta rikuspa, Diosqa waqyamurqan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sacha ukhumanta, .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"¡Moises! ¡Moises!" Hinan Moisesqa nirqan: –Kaypin kashani, nispa.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lang="q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Rimay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/>
              <a:t>Señor Diospa angelnin Gedeonman rikhurimuqtinmi nirqan: —Señor Diosmi qanwan kashan, atiyniyoq maqanakuq,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/>
              <a:t>Sanson, Sinchi Maqanakuq.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 warmiqa huk qari wawata wachakuspan suticharqa Sanson. Wiñaspataq Señor Diosqa samincharqan.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Israelpa umallinkuna ukhupin Sanson sutiyoq umalliq kasharqan. Payqa nacesqanmantapachan Diospaq t’aqasqa kanan runa karqan.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Sansonqa ancha kallpasapa maqanakuqmi karqan. Sansonrayku, Filistea runakunapas, sarunchakuq huk nacionkunapas Israel runakunata mana sarunchakuyta atirqakuchu</a:t>
            </a:r>
            <a:r xmlns:a="http://schemas.openxmlformats.org/drawingml/2006/main">
              <a:rPr lang="q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aswan.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Kallpanqa chukchanmantam hamurqa. Ichaqa, chukchanqa q’otusqa kasqanraykun rutusqaña kasqa. Chaymi, atiyninta chinkachirqan.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Sansonta hap’ispa awqankuna asikurqanku. Payqa pesapakurqam hatunchakusqanrayku engañasqa kasqanmanta.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Sansonqa Diosmantan mañakurqan qhepaman hukmanta kallpachananpaq. Diosmi mañakuyninta kutichirqan, hinaspan atiyta qorqan tukukuypi.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Sansonqa Diosmanta huk sumaq khuyapayakuywan waqyasqa runan karqan.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hatunchakusqanraykum,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llapanta chinkachirqa.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Hinallataqmi Diospa kuyasqan wawankuna kanchik, Diospa gracianta hinaspa misionninta chaskiq.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Chayraykun Diospa Palabranpa ñawpaqenpi humillakunanchis.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uyarinmi hinaspa kutichin serio hinaspa cheqaq mañakuyninchiskunata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17. 17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Rimay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Taytacha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Chunka Desastrekuna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¿Maymantataq Sansonpa atiynin hamurqa?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chukcha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ñawi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chukcha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 warmiqa huk qari wawata wachakuspan suticharqa Sanson. Wiñaspataq Señor Diosqa samincharqan.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/>
              <a:t>Rut, Noble Carácterniyuq Warmi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Llaqtaykiqa llaqtaymi kanqa, Diosniykitaq Diosniy kanqa.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Noemiqa judío warmin karan, iskay churinkunayoqmi karan mana judío runakunawan casarakuspanku. Ichaqa, iskaynin churinkunam wañururqaku. Chaymi, iskay viuda ususinkunawan qhepakurqan.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Noemiqa Judá llaqtapi wasinman kutipunanpaqmi tantearurqa. Payqa iskaynin nuñachankunata wasinkuman kutipunankupaq nisqa. Ichaqa, iskay kaq nueranqa manan llaqtanman kutipurqanchu, aswanpas suegranta qatikuspa Judá llaqtapi tiyananpaq.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Rutqa Noemiwan tiyananpaqmi puchuq granota hoqarinan karqa, mana qusayuq kasqanraykum wasinta kamachinanpaq.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Boazpa chakranpi puchuq granota pallarurqa. Boozqa allin qhawarisqa warmi kananpaq yuyaykuspan Rutwan casarakurqan.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Boazqa Rutta Noemitapas familian hinan chaskirqan, kusisqataqmi kawsarqan. Hamuq tiempopiqa rey Davidwan Jesuswanqa Boazpa, Rutpa mirayninmantam hamurqaku.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Rutqa mana judío runan karan. Payqa allin sonqoyoq warmin karan, suegrantapas allintan serviran.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Chaymi, payqa saminchasqa karqan.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Runamasinchikkunatapas yanapananchikmi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 Diosta yupaychaychis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allin sunquwan, sunqumanta.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Egipto runakunapas Egipto nacionman makiyta haywarispa Israel runakunata horqomuqtiymi yachanqaku Señor Dios kasqayta.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manan hawa rikch’aynintachu qhawan, aswanpas sonqotan qhawan.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¿Imanasqataq Noemiqa Moab llaqtamanta Judá llaqtaman kutirqa?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onqosqa kasqanrayku..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qusan wañukusqanrayku..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churinkuna wañukusqanrayku..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ayllunwan tupayta munasqanrayku..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iskay churinkuna wañukusqanrayku..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Llaqtaykiqa llaqtaymi kanqa, Diosniykitaq Diosniy kanqa.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Anapa mañakuynin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Samuelqa hinallam wiñarqa, Tayta Diospa hinaspa runakunapa kuyasqan.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Anaqa manam churiyuqchu karqa. Chaymi, sinchi llakisqa kashaspan Diosmanta mañakuran. “Ay, Dios Taytay, wawata qowanki chayqa, tukuy kawsasqan p’unchaykunapin qanrayku qosaq”,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mañakusqanta yuyarispan Anaman Samuel sutiyoq churinta qorqan.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Anataq wawanta qorqan templopi Diosta yupaychananpaq, imaynan ñawpaqpi mañakusqanman hina.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Samuelqa Diosta yupaychaspanmi templopi yacharqa. Payqa askha graciatan chaskirqan runakunamanta, Diosmantawan.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Uchuy Samuelqa allintam wiñarqa uchuy warmacha kananpaq. Chaymantataq, qhepaman Diospa kunkanta uyariq profetaman tukupurqan.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Moisesmi Egipto rey Faraonman Diospa kamachisqanta willaran. ”Señor Diosmi kaynata nin: Llaqtayta kachariy, yupaychawanankupaq”,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Diosqa uyarirqanmi Anaq tukuy mañakuyninta, yuyarirqanmi, hunt’asqatataq kutichirqan.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Diosqa llapa mañakusqanchistan uyarishan.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Chayraykum Diosmanta mañakunanchik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serio hinaspa honradamente.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uyariwarqankun mañakusqaykuta, hunt’aq sonqowantaq kutichimuwarqanku.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lang="q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Tapurikuy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¿Imanasqataq Ana ancha llakisqa tarikurqa?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wiksa nanayrayku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qullqiyuq kasqanrayku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churi kasqanrayku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millay warmi kasqanrayku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mana churi kasqanrayku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Samuelqa hinallam wiñarqa, Tayta Diospa hinaspa runakunapa kuyasqan.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Rey Saul, Israelpa punta kaq reynin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Diostaq kutichirqan: —Uyariychis, reytapas qoychis, nispa. Hinan Samuelqa Israel runakunata nirqan: –Llapallanmi llaqtanman kutipuy, nispa.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“¡Reyta necesitanchis!”, nispa. Israel runakunam mañakurqaku Samuelman reyta qunankupaq.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Samuelta kutichirqan: “Mañakusqankuman hinan reyta qosaq”,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Saulta Samuelman kacharqan. Diosmi Samuelta saqerqan Israel nacionpi rey kananpaq umanman aceiteta hich’ananpaq.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“Kaymi umalliqniyku, Saul.” Samuelqa Israel runakunatam yachachirqa Saulta Israelpa umalliqnin kananpaq Dios churasqanmanta.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"Manapunim! ¿Pitaq Dios? Diosmi kani“ Faraonqa sinchitan mana munarqanchu.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Qallariypiqa Saulqa Israel runakunatam allinta pusarqa Diospa munayninta hunt’aq sonqowan kasukuspanku. Ichaqa hatunchakusqanrayku hinaspa hatunchakusqanraykum Diospa munayninta traicionaq millay reyman tikrakururqa.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Qallariypiqa Saulqa humillakuqmi karqa.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Ichaqa, rey kapusqan qhepamanmi,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manañan Diospa munayninta kasukuranñachu.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Payqa hatunchakuqmi kapurqan, munapayayniyoqtaqmi kapurqanpas.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Sapa kuti humilde kanayki tiyan Yayayki Dios hoqarisuqtiyki.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munakunmi huch'uyyaykukuq runakunata,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ichaqa orgullosokunatan wikch’un.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Israel runakuna Samuelta tapurqanku?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mikhuy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Diospa Simin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Diostaq kutichirqan: —Uyariychis, reytapas qoychis, nispa. Hinan Samuelqa Israel runakunata nirqan: –Llapallanmi llaqtanman kutipuy, nispa.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/>
              <a:t>Wayna Wayna, David Pichus Goliatta wañuchirqan</a:t>
            </a:r>
            <a:r xmlns:a="http://schemas.openxmlformats.org/drawingml/2006/main">
              <a:rPr lang="qu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Davidtaq Filistea runata nirqan: –Qanqa espadawan, lanzawan, lanzawan ima contraypi hamunki, ñoqataq tukuy atiyniyoq Señor Diospa sutinpi hamushani, payqa Israel ejercitokunaq Diosninmi.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Filisteakunapa campamentonpim karqa Goliat sutiyuq hatunkaray soldado. Payqa maqanakuyta qallarispan Diospa sutinta k’amirqan.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Manan pipas manchachisqanrayku maqanakunanpaq atrevikurqanchu.</a:t>
            </a:r>
          </a:p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tiempopin Davidqa rey Saulta nirqan: “Paywan maqanakuq risaq”, nispa.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‘Dios ñoqawan kaqtinqa atipaymanmi’, nispa.</a:t>
            </a:r>
          </a:p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Davidqa pichqa llañu rumikunawanmi Goliatman asuykurqa.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Diosta mañakurqa. “Señor, ama hina kaspa willaway imatachus kunanmantapacha ruwanaykita”,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Davidmi nirqa Goliatta, paymi espadawan lanzawan hamurqa. “¡Diosqa Señor Diospa sutinpin qanwan maqanakushani!”, nispa.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Davidqa rumiwan wischuykuspam Goliatpa mat’inman waqaykurqa.</a:t>
            </a:r>
          </a:p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Davidqa Diospa yanapayninwanmi kay maqanakuypi atiparqan.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pacha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soldadokunaqa mancharisqallañam karqaku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hatunkaray runa Goliatmanta. Payta manchachikurqanku.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Diospa amachasqanpi iñiq Davidmi mana manchakuspa paywan maqanakuspa atiparqan.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Creenanchismi Diosqa amachawasqanchista. Diosqa imaña kaqtinpas amachawananchista creespanchismi valorniyoq kayta atisunman.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Diospi iñiymanta hamuq valorqa ima manchakuytapas atipanmanmi.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Diosmi payrayku maqanakuqkunaman atipayta qon.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David Goliatman wischuykurqa?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escudo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rumi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Davidtaq Filistea runata nirqan: –Qanqa espadawan, lanzawan, lanzawan ima contraypi hamunki, ñoqataq tukuy atiyniyoq Señor Diospa sutinpi hamushani, payqa Israel ejercitokunaq Diosninmi.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Diosqa chunka desgraciakunatan Egipto suyuntinpi urmachirqan. Egipto runakunapas Faraonpas yacharunkuñam pim chiqap Dios kasqanmanta.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“Moises, kunanpacha Egiptomanta lloqsiy llapa israelitaykikunawan kuska.” Faraonqa manan ima ruwaytapas atirqanchu, aswanpas kacharipurqankun.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Faraonqa piensaranmi Diosta mana kasukuspa aswan kallpayoq kananpaq.</a:t>
            </a:r>
            <a:r xmlns:a="http://schemas.openxmlformats.org/drawingml/2006/main">
              <a:rPr lang="q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Chaymi, hatun desgraciakunapi kanan karqa.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Confesakunanchismi Diosqa Tukuy-atiyniyoq kasqanmanta manan ñoqanchischu.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Diosqa qhawaq ripusqanta rikuspa, Diosqa waqyamurqan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sacha ukhumanta, .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"¡Moises! ¡Moises!" Hinan Moisesqa nirqan: –Kaypin kashani, nispa.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hukniray forma idolokuna otaq huk llulla dioskuna.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kawsashanmi, atiyniyoq atiyninwantaqmi llank’ashan.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¿Hayka desgraciakunatataq Dios Egipto llaqtata saqirqa?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pichqa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qanchis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iskayniyuq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chunka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Egipto runakunapas Egipto nacionman makiyta haywarispa Israel runakunata horqomuqtiymi yachanqaku Señor Dios kasqayta.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 18. 18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Puyumanta Huk Pilar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4400"/>
              <a:t>hinaspa Huk Nina Pilar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P'unchaypitaq Señor Diosqa puyupi puriq ñanninta pusananpaq, tutataq nina k'anchaypi k'ancharichinanpaq, p'unchaypas tutapas purinankupaq.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runakunam 430 wata Egiptopi yacharqaku. Egiptomanta lloqsirqanku 430 wata tukukuqtin prometesqa hallp’aman-Canaán llaqtaman kutipusqankurayku.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“¿Imaynatataq allin ñanta tarisunman?”, “¿Imataq kanman ñanpi mana allin runakunawan tupaspaqa?”, nispa. Paykunaqa anchatam llakikurqaku.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tiempopin Diosqa paykunaman rikuchirqan pusashasqanmanta pruebakunata. Chayqa puyu pilarmi karqa.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Tutataq nina pilarman tukupurqan. Chhaynatan Diosqa tuta p’unchay pusaq.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“¡Manan manchakuykuchu, Diosqa ñoqaykuwanmi kashan!”, nispa. Israel runakunam Diosta graciasta qorqaku puyuwan hinaspa nina pilarwan pusasqanmanta.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Moisesqa huk Egipto runa Israel runata maqachkaqta qawaspan piñakuruspan llaqtanpa ladunpi sayaruspan Egipto runata wañuchirqa.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lang="q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yachakuna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Askha Israel runakuna peligroso ch’inneqninta chimpaqtinkun, Diosqa pruebakunata rikuchirqan puyu pilarwan, nina pilarwan ima pusasqanmanta, amachasqanmantawan.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Kunanqa, Diosmi ñoqawan kashan, amachawantaq. Diosman graciasta qosun.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sapa kutillanmi ñoqanchiswan kashan.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tuta p’unchaymi amachawanchis.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 Egiptomanta ripuptinku, ¿imawantaq Dios pusarqa?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phuyu pilar, nina pilar 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pisqu, challwa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intiwan killawan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allquwan misiwan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phuyu pilar, nina pilar ima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P'unchaypitaq Señor Diosqa puyupi puriq ñanninta pusananpaq, tutataq nina k'anchaypi k'ancharichinanpaq, p'unchaypas tutapas purinankupaq.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Israel runakuna ch’aki hallp’api t’aqasqa lamar-qochata pasashanku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Moisesqa lamar-qocha pataman makinta haywarirqan, chay tutantintaq Señor Diosqa inti lloqsimuy ladomanta sinchi wayrawan lamar-qochata qarqospa ch'aki hallp'aman tukuchirqan. Yakukunaqa rakinasqañam karqa,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14.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Moiseswan israelitakunawan Canaán rina ñanpi Puka Lamar Qochawan tuparqanku.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runan Israel runakunata qatiykacharqan hukmanta hap’inanpaq.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Chaymanta, ¡huk admirakuypaqmi pasarqa! Diosqa Puka Lamar-qochata t’aqanachirqan, Israel runakunataq ch’aki hallp’api chimpanankupaq.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soldadokunan paykunata qatiykacharqanku, ichaqa lamar-qochaqa yapamantan kutipurqan, llapa Egipto soldadokunan lamar-qochaman unuwan hunt’aykusqaku. Manan mayqenninkupas kawsarqanchu.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 Moisesqa mancharikuspa Egipto palaciomanta ayqekuspa Madián ch'inneqpi tiyaq rirqan.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¡Diosmanmi graciasta qoyku qespichiwasqanchismanta! Llapa israelitakunam kusikuywan takikunata takirqaku.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Diosmi israelitakunata qespichirqan sinchi sasachakuypi tarikusqankumanta.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¡Ñoqapas hucharayku wañunaypaqmi karqani, ichaqa Diosmi Jesusta kachamurqan salvawananpaq!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¡Diosmi wiñay wañuymanta qespichiwarqan!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¡Ay Dios Taytay, anchata agradecekuyki!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¿Dioschu?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Diosmi qespichiqninchis, paymi llaqtanta sumaqta qespichin.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¿Imaynatan israelitakuna Puka Qochata chimparqanku?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paykunaman hatun barcota kachamurqan.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lamar qocha unu patapi purichun.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Puka Lamar Qochata t’aqaspa purichiran</a:t>
            </a:r>
          </a:p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ch’aki allpa.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Diosqa lamar-qocha patapi phawaykachachun.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Diosmi Puka Lamar Qochata t’aqaspa purichiran</a:t>
            </a:r>
          </a:p>
          <a:p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ch’aki allpa.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Moisesqa lamar-qocha pataman makinta haywarirqan, chay tutantintaq Señor Diosqa inti lloqsimuy ladomanta sinchi wayrawan lamar-qochata qarqospa ch'aki hallp'aman tukuchirqan. Yakukunaqa rakinasqañam karqa,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14.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/>
              <a:t>Aychata pisiyachiq Dios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"Israel runakunaq quejakusqankutan uyarirqani. Paykunaman niy: 'Ch'isiyaqmi aychata mikhunkichis, tutamantantaq t'antawan hunt'aykunkichis. Hinaqtinmi yachankichis ñoqa Señor Diosniykichis kasqayta', nispa.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runakunaqa manan ch'inneqpi mikhunata tarirqankuchu. Hinan Moisespa Diospa contranpi rimapayarqanku.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Hinan Señor Diosqa Moisesta nirqan. “Hanaq pachamanta mikhunata uraykachisqayki”,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Tutamantataq ch’inneq pampapi chiri hina llañu llañukuna rikhurimurqan.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40 wata michiq hina kawsarqan, qhepamantaq 80 watayoqña kapurqan.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Ch’isiyaqmi codornizkuna paykunaq hawanman hamuspa urmaykuspa campamentota tapaykusqa. Chaykunata huñuspa, wayk’uspa mikhurqanku. Ch'inneqpipas manan yarqaymanta wañurqankuchu.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“¡Gracias, ¡Dios!” Moisespas Israel runakunapas admirakuspankum Diospa tukuy atiyniyuq atiyninta qawaspanku admirakurqaku.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sapa p’unchaymi llaqtanman mikhunata qorqan admirakuypaq ñanwan hinallataq tukuy atiyniyoq atiyninwan ch’inneqpipas maypichus mana tarirqankuchu.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Creeykutaqmi Diosqa hunt’aq sonqowan sumaq ñanninwan necesitasqanchiskunata qowananchispi.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¿Dioschu?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Payqa admirakuypaq Diosmi, payqa ñawpaqmantaraqmi yachan necesitasqanchikkunata hinaspam admirakuypaq ñanninta quwanchik.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Dios qorqan yarqaymanta wañuq llaqtanpaq?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y Codorniz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T’antawan Lechewan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Aychawan Yakuwan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Arroz y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Manna y Codorniz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"Israel runakunaq quejakusqankutan uyarirqani. Paykunaman niy: 'Ch'isiyaqmi aychata mikhunkichis, tutamantantaq t'antawan hunt'aykunkichis. Hinaqtinmi yachankichis ñoqa Señor Diosniykichis kasqayta', nispa.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/>
              <a:t>Chunka Kamachiykuna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tawa chunka p'unchay tawa chunka tuta mana mikhuspa Señor Dioswan kasharqan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t’anta utaq upyana yaku. Chay tablakunapin qelqarqan rimanakuy simikunata, Chunka Kamachikuy Simikunata.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textopi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 Horeb orqoman(Sinaí orqoman) chayarqanku. Señor Diospa k'anchariyninqa hunt'a kasharqan Mont Sinaí (Horeb orqo) nisqapi.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Moisesta nirqan: “Hamuy orqoman wichaykuway”, nispa. Moisesqa Diospa orqonman wicharqan.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punchawmi, Diosqa rupachkaq sacha ukupi qayaykuspan nirqa. “Faraonman kachamusqayki Israel runakunata Egipto nacionmanta qespichinaykipaq.”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Diosmi Horeb orqopi tuparqan.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Moisesman qorqan rumimanta tablakunata. Diosmi chaypi kamachikuykunata kamachikuykunatapas qelqarqan Israel runakuna hunt’anankupaq-Chunka Kamachiykunata.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“Señor, gracias, kamachikuykunata qowasqaykikumanta.”</a:t>
            </a:r>
          </a:p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Moisesmi piensaran: “Kay ancha valorniyoq Chunka Kamachiykunatan entregasaq, yachachisaqtaq”, nispa.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Chunka Kamachikuykunaqa ancha chaniyoq kamachikuykunan, chaykunatan Diosqa kawsayninchista qowanchis.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kamachikuyninkunata kasukusun chayqa, Diosqa kusikunqan kawsayninchiswan.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Diosmi kamachikuykunata, Chunka Kamachiykunatapas qowarqanchis.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kay kamachikuykunawan kamachikuykunawanmi reqsichiwarqanchis.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¿Maypitaq Diosqa Chunka Kamachikuykunata qillqarqa?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Maderamanta tabla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Mitu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 nisqa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Rumimanta tabla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Rumimanta tabla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tawa chunka p'unchay tawa chunka tuta mana mikhuspa Señor Dioswan kasharqan</a:t>
            </a: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t’anta utaq upyana yaku. Chay tablakunapin qelqarqan rimanakuy simikunata, Chunka Kamachikuy Simikunata.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textopi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Quri Waqacha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Payman qosqankuta hap’ispataq chay rikch’ayman wisq’asqa idoloman tukuchirqan</a:t>
            </a:r>
          </a:p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torillomanta, herramientawan modaspa. Hinaspan nirqanku: –Israel, kay diosniykikunan Egiptomanta horqomurqasunkichis, nispa.</a:t>
            </a:r>
          </a:p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Urqumanta Moises mana chayna unayta uraykamuptinqa, mana allinchu sientekurqaku. “Moisespa rantinpi diosninchistan necesitanchis pusawananchispaq.”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Moisesqa Egiptoman kutimurqan llaqtanta qespichinanpaq Israel runakuna Diospa qosqan k’aspita hap’ispa.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Chaymi, qori torillota ruwaspa diosninkuta hina yupaycharqanku pusananpaq.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Kamachikuykunawan uraykamushaq Moisesqa sinchitan phiñakurqan.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Diosqa sinchi phiñakuspan paykuna contra phiñakurqan. “Paykunata chinkachisaq. Hinaptinmi hatun nacionman tukuchisqayki”,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Ichaqa, Moisesqa Diosmanta mañakurqan serio pampachananpaq. Diosqa Moisespa mañakusqanta uyarispan pampacharqan.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lang="q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Yachakuna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Diospa aswan chiqnisqanqa, Paypa rantinpi huk dioskunata yupaychaymi.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 ima idolotapas ruwankichu imaña kaqtinpas.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Imaña kaqtinpas, ama paykunaman k’umuykukuspa yupaychankichu.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rgbClr val="FF0000"/>
                </a:solidFill>
              </a:rPr>
              <a:t>Taytacha?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astawanmi cheqnikun idolo yupaychayta Paypa rantinpi.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 idolotan israelitakuna ruwarqanku huchallikusqankurayku?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Quriyuq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 Waqacha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Qullqimanta Waqacha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Quri Waqacha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Payman qosqankuta hap’ispataq chay rikch’ayman wisq’asqa idoloman tukuchirqan</a:t>
            </a:r>
          </a:p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torillomanta, herramientawan modaspa. Hinaspan nirqanku: –Israel, kay diosniykikunan Egiptomanta horqomurqasunkichis, nispa.</a:t>
            </a:r>
          </a:p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Chunniqpi Diospa Wasin (Tabernáculo).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Tabernáculo, Testimonio Karpa sayarichisqa p'unchawpi, phuyu qataykusqa. Ch'isimanta pacha tutamantakamam karpa hawanpi phuyuqa ninaman rikchakurqa.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Yupaykuna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Diosqa 80 watanpi kashaqtinmi Moisesta Israel runakunaq umallin kananpaq waqyarqan.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planninqa hukniraymi noqanchismanta, ichaqa planninqa hunt’asqapunin.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Creenanchismi Diospa planninqa hunt’asqa kasqanpi, paymantataqmi dependenanchis.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Moisesta nirqan Karpata-Diospa Wasinta ruwananpaq.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Diosqa tukuy imatan willarqan Karpamanta-chaypa rikch’ayninta, llapan imakuna chaypaq wakichisqa kananmantawan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Diosmi paykunaman willarqan imaynatas sapa articulota utilizanankuta, Tabernáculo nisqapi Diosta yupaychaspa.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Moiseswan Israel runakunawan Tabernáculota-Diospa Wasinta-Diospa yachachisqanman hina ruwarqanku.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Karpa sayarichisqan p'unchaymi Diospa k'anchariyninta rikuchiq phuyu qataykusqa. Chay karpaqa qawachirqam Israel runakunawan Dios kasqanta.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Israel runakunatan saqerqan karpata-Diospa wasinman tukuchinankupaq, hinaspan karpa chawpinkuta hina kawsachirqan.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Dioswanmi kawsananchis yuyayninchispa, kawsayninchispa chawpin hina.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rgbClr val="FF0000"/>
                </a:solidFill>
              </a:rPr>
              <a:t>Taytacha?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noqanchiswanmi kawsan, puriwanchis, pusawanchis, rimapayawanchis ima.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Dios saqerqan Israel runakunata ruwanankupaq?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 Waqacha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Kamachikuykuna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Karpa-Diospa Wasin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Karpa-Diospa Wasin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bg1">
                    <a:lumMod val="50000"/>
                  </a:schemeClr>
                </a:solidFill>
              </a:rPr>
              <a:t>Tabernáculo, Testimonio Karpa sayarichisqa p'unchawpi, phuyu qataykusqa. Ch'isimanta pacha tutamantakamam karpa hawanpi phuyuqa ninaman rikchakurqa.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Yupaykuna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24. nisqa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rimay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Taytacha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400"/>
              <a:t>Tuñisqa Jericó llaqta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qu" altLang="ko-KR" sz="3200"/>
              <a:t>¿Dioschu?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pusawanchismi hunt’asqa planninkunawan. Diospa planninkunapiqa manan ima pantaypas kanchu.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Qanchis kaq kutipi, sacerdotekuna trompeta tocaptinku, Josueqa runakunata kamachirqa: Qapariychik!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runakunaqa prometesqa hallp’aman riyta munarqanku. Ichaqa hatun castillo Jerico llaqtan hark’arqan.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Diosmi paykunaq umalliqnin Josueta nirqan Jericó llaqtata imayna thuñichinankupaq.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runakunam Diospa kamachisqanman hina qanchis punchaw Jerico llaqtapa murallanta muyurqaku.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Soqta p’unchay perqa muyuriqpi purishaqtinku, sapa p’unchay huk kutillata, Jericoqa manan huk centímetrollapas kuyurirqanchu.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Qanchis kaq p’unchaypitaq qanchis kutita muyurirqanku. Qanchis kaq kutipiqa, sinchita qaparirqanku, perqataq urmaykusqa.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runakunaqa manam atiyninkuwanqa Jerico llaqtata chinkachiyta atirqakuchu. Ichaqa Diosmi paykunarayku Jerico llaqtata ch'usaqyachirqan.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 runakunaqa Diosta kasukuspankum atiparunku.</a:t>
            </a: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Diosta kasukuspa kawsayninchikta kawsasun.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¡Diosman graciasta qosun ganachiwasqanchismanta!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3200"/>
              <a:t>Taytacha?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rgbClr val="C00000"/>
                </a:solidFill>
              </a:rPr>
              <a:t>Taytacha..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Diosqa hatun Atiyninwanmi llaqtanpaq atipayta qon.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¡Payqa atipaq Diosmi!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Dios Josueta kamachiran Jerico llaqtata thuñichinanpaq?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Qanchis p’unchay Jerico llaqtaman rumikunata wikch’uy.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Jericó llaqtapaq qanchis p’unchay mañakuychis.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Jericó llaqtapaq qanchis p’unchay alabaykunata takiy.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Jericó perqata qanchis p’unchayta marchaspa</a:t>
            </a:r>
          </a:p>
          <a:p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qhipa p’unchawtaq sinchita qapariy.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Jericó perqata qanchis p’unchayta marchaspa</a:t>
            </a:r>
          </a:p>
          <a:p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qhipa p’unchawtaq sinchita qapariy.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Qanchis kaq kutipi, sacerdotekuna trompeta tocaptinku, Josueqa runakunata kamachirqa: Qapariychik!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